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158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1993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7491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71600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5207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34287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9792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400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0077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059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9779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284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5847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706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762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8035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E0127-B3C2-4F9E-AA4A-56F03B004A6A}" type="datetimeFigureOut">
              <a:rPr lang="de-DE" smtClean="0"/>
              <a:t>21.01.2024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39E35C5-98B8-4F13-8A1D-B591DCA5A7E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84320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2A420-80D4-251C-00CC-D60CDC85CE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Endpresentation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ABCE512-7FA2-1DBF-6E98-B50701F3C2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5154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E3B5AD-5795-9E6E-98BD-94B5A49A3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Trusting</a:t>
            </a:r>
            <a:r>
              <a:rPr lang="de-DE" dirty="0"/>
              <a:t> </a:t>
            </a:r>
            <a:r>
              <a:rPr lang="de-DE" dirty="0" err="1"/>
              <a:t>Scale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A95AEE9-74D2-BD4D-B3CB-5EB26741CC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773"/>
          <a:stretch/>
        </p:blipFill>
        <p:spPr>
          <a:xfrm>
            <a:off x="1340968" y="2460782"/>
            <a:ext cx="7828502" cy="1713112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C3C1AAA7-73E0-7D65-F4B1-F2D18684F382}"/>
              </a:ext>
            </a:extLst>
          </p:cNvPr>
          <p:cNvSpPr txBox="1"/>
          <p:nvPr/>
        </p:nvSpPr>
        <p:spPr>
          <a:xfrm>
            <a:off x="820918" y="4204444"/>
            <a:ext cx="41547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“trust is built trough business-related activities. Work relationships are built and dropped easily, based on the practicality of the situation. You do good work consistently, you are reliable, I enjoy working with you, I trust you.”</a:t>
            </a:r>
            <a:endParaRPr lang="en-GB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12764B7-C6FE-45A0-DB4E-0F7EB5FD292E}"/>
              </a:ext>
            </a:extLst>
          </p:cNvPr>
          <p:cNvSpPr txBox="1"/>
          <p:nvPr/>
        </p:nvSpPr>
        <p:spPr>
          <a:xfrm>
            <a:off x="5255219" y="4197352"/>
            <a:ext cx="44151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“trust is built trough sharing meals, evening drinks, and visits at the coffee machine. Work relationships build up slowly over the long term. I´ve seen who you are at the deep level. I´ve shared personal time with you, I know others well who trust you, I trust you.”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6543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2C0B20-D620-E9D9-D966-82A025450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Examples and solutions for building trust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D30ED0-0D51-E5A2-83BB-666100A8E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+mj-lt"/>
              <a:buAutoNum type="arabicPeriod"/>
            </a:pPr>
            <a:r>
              <a:rPr lang="en-GB" dirty="0"/>
              <a:t>Example 1: Gerdau merger</a:t>
            </a:r>
          </a:p>
          <a:p>
            <a:pPr>
              <a:buFont typeface="+mj-lt"/>
              <a:buAutoNum type="arabicPeriod"/>
            </a:pPr>
            <a:r>
              <a:rPr lang="en-GB" dirty="0"/>
              <a:t>Example 2: Nestle acquisition	</a:t>
            </a:r>
          </a:p>
          <a:p>
            <a:pPr lvl="1"/>
            <a:r>
              <a:rPr lang="en-GB" dirty="0" err="1"/>
              <a:t>Guannxi</a:t>
            </a:r>
            <a:r>
              <a:rPr lang="en-GB" dirty="0"/>
              <a:t>: “</a:t>
            </a:r>
            <a:r>
              <a:rPr lang="en-GB" sz="1800" kern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translates loosely as </a:t>
            </a:r>
            <a:r>
              <a:rPr lang="en-GB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personal connections, relationships or social networks”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/>
              <a:t>Building trust from  a task-based country: </a:t>
            </a:r>
          </a:p>
          <a:p>
            <a:pPr marL="842010" indent="-285750">
              <a:lnSpc>
                <a:spcPct val="106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build a personal relationship</a:t>
            </a:r>
          </a:p>
          <a:p>
            <a:pPr marL="842010" indent="-285750">
              <a:lnSpc>
                <a:spcPct val="106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spending time with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person, talking about personal information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42010" indent="-285750">
              <a:lnSpc>
                <a:spcPct val="106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presenting gifts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/>
              <a:t>Building trust from a relationship-based country: </a:t>
            </a:r>
          </a:p>
          <a:p>
            <a:pPr marL="842010" indent="-285750">
              <a:lnSpc>
                <a:spcPct val="106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accept that the lack of personal discussions </a:t>
            </a:r>
          </a:p>
          <a:p>
            <a:pPr marL="842010" indent="-285750">
              <a:lnSpc>
                <a:spcPct val="106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a result one should also </a:t>
            </a:r>
          </a:p>
          <a:p>
            <a:pPr marL="842010" indent="-285750">
              <a:lnSpc>
                <a:spcPct val="106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 as efficient as possible</a:t>
            </a:r>
          </a:p>
          <a:p>
            <a:pPr marL="842010" indent="-285750">
              <a:lnSpc>
                <a:spcPct val="106000"/>
              </a:lnSpc>
              <a:spcAft>
                <a:spcPts val="800"/>
              </a:spcAft>
            </a:pP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GB" sz="1800" kern="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25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0AB343-5F70-CB38-959E-9F838F6C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peach</a:t>
            </a:r>
            <a:r>
              <a:rPr lang="de-DE" dirty="0"/>
              <a:t> vs. </a:t>
            </a:r>
            <a:r>
              <a:rPr lang="de-DE" dirty="0" err="1"/>
              <a:t>coconut</a:t>
            </a:r>
            <a:r>
              <a:rPr lang="de-DE" dirty="0"/>
              <a:t> </a:t>
            </a:r>
            <a:r>
              <a:rPr lang="de-DE" dirty="0" err="1"/>
              <a:t>cultures</a:t>
            </a:r>
            <a:endParaRPr lang="de-DE" dirty="0"/>
          </a:p>
        </p:txBody>
      </p:sp>
      <p:pic>
        <p:nvPicPr>
          <p:cNvPr id="7" name="Grafik 6" descr="Ein Bild, das Frucht, Naturkost, Essen, Pfirsich enthält.&#10;&#10;Automatisch generierte Beschreibung">
            <a:extLst>
              <a:ext uri="{FF2B5EF4-FFF2-40B4-BE49-F238E27FC236}">
                <a16:creationId xmlns:a16="http://schemas.microsoft.com/office/drawing/2014/main" id="{3539B98E-5201-6C64-E2EB-CA5F0CDD8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616" y="1405812"/>
            <a:ext cx="3442763" cy="274009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727EF69-DA02-4322-B4C7-D1F1AFEF925C}"/>
              </a:ext>
            </a:extLst>
          </p:cNvPr>
          <p:cNvSpPr txBox="1"/>
          <p:nvPr/>
        </p:nvSpPr>
        <p:spPr>
          <a:xfrm>
            <a:off x="1256522" y="4155232"/>
            <a:ext cx="36513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https://pngfre.com/wp-content/uploads/peach-png-image-from-pngfre-33-1024x815.png</a:t>
            </a:r>
          </a:p>
        </p:txBody>
      </p:sp>
      <p:pic>
        <p:nvPicPr>
          <p:cNvPr id="10" name="Grafik 9" descr="Ein Bild, das Kokosnuss, Essen enthält.&#10;&#10;Automatisch generierte Beschreibung">
            <a:extLst>
              <a:ext uri="{FF2B5EF4-FFF2-40B4-BE49-F238E27FC236}">
                <a16:creationId xmlns:a16="http://schemas.microsoft.com/office/drawing/2014/main" id="{5F9692E3-EA30-EF86-D91B-2C4B521C11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064" y="1270000"/>
            <a:ext cx="2970166" cy="2815717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19AF0641-FB46-AFE1-9AB8-DE0ACAA642A3}"/>
              </a:ext>
            </a:extLst>
          </p:cNvPr>
          <p:cNvSpPr txBox="1"/>
          <p:nvPr/>
        </p:nvSpPr>
        <p:spPr>
          <a:xfrm>
            <a:off x="6945086" y="4173839"/>
            <a:ext cx="36513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https://i.pinimg.com/originals/dd/3f/8f/dd3f8f13aecf1c3e441facf64961423f.png</a:t>
            </a:r>
          </a:p>
        </p:txBody>
      </p:sp>
    </p:spTree>
    <p:extLst>
      <p:ext uri="{BB962C8B-B14F-4D97-AF65-F5344CB8AC3E}">
        <p14:creationId xmlns:p14="http://schemas.microsoft.com/office/powerpoint/2010/main" val="887124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A87AF8-C946-E0FE-EC15-637E3BD9A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Possible </a:t>
            </a:r>
            <a:r>
              <a:rPr lang="en-GB" dirty="0"/>
              <a:t>communication</a:t>
            </a:r>
            <a:r>
              <a:rPr lang="de-DE" dirty="0"/>
              <a:t> </a:t>
            </a:r>
            <a:r>
              <a:rPr lang="en-GB" dirty="0"/>
              <a:t>devices</a:t>
            </a:r>
            <a:r>
              <a:rPr lang="de-DE" dirty="0"/>
              <a:t> and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utilise</a:t>
            </a:r>
            <a:r>
              <a:rPr lang="de-DE" dirty="0"/>
              <a:t> </a:t>
            </a:r>
            <a:r>
              <a:rPr lang="de-DE" dirty="0" err="1"/>
              <a:t>them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3C2AC-D60A-9E11-4847-CD888732A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kern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task-based societies: the most efficient way is the best way. One can use email, telephone or meetings, whatever suits the occasion best.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relationship-oriented countries: 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choose the most personal type of communication possible 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Instead of emailing someone, one can take the phone, or best meet them personally. </a:t>
            </a:r>
          </a:p>
          <a:p>
            <a:pPr lvl="1"/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a bond is established, one can use email </a:t>
            </a:r>
          </a:p>
        </p:txBody>
      </p:sp>
    </p:spTree>
    <p:extLst>
      <p:ext uri="{BB962C8B-B14F-4D97-AF65-F5344CB8AC3E}">
        <p14:creationId xmlns:p14="http://schemas.microsoft.com/office/powerpoint/2010/main" val="39887035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301</Words>
  <Application>Microsoft Office PowerPoint</Application>
  <PresentationFormat>Breitbild</PresentationFormat>
  <Paragraphs>25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Arial</vt:lpstr>
      <vt:lpstr>Calibri</vt:lpstr>
      <vt:lpstr>Trebuchet MS</vt:lpstr>
      <vt:lpstr>Wingdings 3</vt:lpstr>
      <vt:lpstr>Facette</vt:lpstr>
      <vt:lpstr>Endpresentation</vt:lpstr>
      <vt:lpstr>The Trusting Scale</vt:lpstr>
      <vt:lpstr>Examples and solutions for building trust</vt:lpstr>
      <vt:lpstr>peach vs. coconut cultures</vt:lpstr>
      <vt:lpstr>Possible communication devices and when to utilise them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Endpresentation</dc:title>
  <dc:creator>Malte Hermann</dc:creator>
  <cp:lastModifiedBy>Malte Hermann</cp:lastModifiedBy>
  <cp:revision>7</cp:revision>
  <dcterms:created xsi:type="dcterms:W3CDTF">2024-01-14T15:43:09Z</dcterms:created>
  <dcterms:modified xsi:type="dcterms:W3CDTF">2024-01-21T19:49:31Z</dcterms:modified>
</cp:coreProperties>
</file>

<file path=docProps/thumbnail.jpeg>
</file>